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77438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Dinara Abdrakhmanova]]></a:t>
            </a:r>
          </a:p>
        </p:txBody>
      </p:sp>
      <p:sp>
        <p:nvSpPr>
          <p:cNvPr id="2" name=""/>
          <p:cNvSpPr txBox="1"/>
          <p:nvPr/>
        </p:nvSpPr>
        <p:spPr>
          <a:xfrm>
            <a:off x="2952750" y="4524375"/>
            <a:ext cx="3810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None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4921121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381000" y="304800"/>
          <a:ext cx="10572750" cy="10715625"/>
          <a:chOff x="381000" y="304800"/>
          <a:chExt cx="10572750" cy="10715625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Dinara Abdrakhmanova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4921121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381000" y="3333750"/>
            <a:ext cx="219075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reseason Web 15%]]></a:t>
            </a:r>
            <a:r>
              <a:rPr lang="en-US" sz="9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 (HTML, CSS, Javascript) (1 oy/mo.)]]></a:t>
            </a:r>
          </a:p>
        </p:txBody>
      </p:sp>
      <p:sp>
        <p:nvSpPr>
          <p:cNvPr id="5" name=""/>
          <p:cNvSpPr txBox="1"/>
          <p:nvPr/>
        </p:nvSpPr>
        <p:spPr>
          <a:xfrm>
            <a:off x="3524250" y="3333750"/>
            <a:ext cx="219075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6" name=""/>
          <p:cNvSpPr txBox="1"/>
          <p:nvPr/>
        </p:nvSpPr>
        <p:spPr>
          <a:xfrm>
            <a:off x="6096000" y="3333750"/>
            <a:ext cx="2476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7" name=""/>
          <p:cNvSpPr txBox="1"/>
          <p:nvPr/>
        </p:nvSpPr>
        <p:spPr>
          <a:xfrm>
            <a:off x="381000" y="385762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8" name=""/>
          <p:cNvSpPr txBox="1"/>
          <p:nvPr/>
        </p:nvSpPr>
        <p:spPr>
          <a:xfrm>
            <a:off x="381000" y="414337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9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0" name=""/>
          <p:cNvSpPr txBox="1"/>
          <p:nvPr/>
        </p:nvSpPr>
        <p:spPr>
          <a:xfrm>
            <a:off x="4953000" y="385762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1" name=""/>
          <p:cNvSpPr txBox="1"/>
          <p:nvPr/>
        </p:nvSpPr>
        <p:spPr>
          <a:xfrm>
            <a:off x="4953000" y="414337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2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3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5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                          ]]></a:t>
            </a:r>
          </a:p>
        </p:txBody>
      </p:sp>
      <p:sp>
        <p:nvSpPr>
          <p:cNvPr id="16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7" name=""/>
          <p:cNvSpPr txBox="1"/>
          <p:nvPr/>
        </p:nvSpPr>
        <p:spPr>
          <a:xfrm>
            <a:off x="8001000" y="5000625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63">
  <a:themeElements>
    <a:clrScheme name="Theme6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63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63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2023-08-31T05:52:45Z</dcterms:created>
  <dcterms:modified xsi:type="dcterms:W3CDTF">2023-08-31T05:52:45Z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